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63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8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837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72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22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00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3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70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0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624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F3EAD-B61E-4CCC-A9BC-4D0290323BA7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AF456-8D11-4964-9108-A83F26BA392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762000"/>
            <a:ext cx="8046156" cy="5410200"/>
          </a:xfrm>
        </p:spPr>
      </p:pic>
    </p:spTree>
    <p:extLst>
      <p:ext uri="{BB962C8B-B14F-4D97-AF65-F5344CB8AC3E}">
        <p14:creationId xmlns:p14="http://schemas.microsoft.com/office/powerpoint/2010/main" val="301722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142999"/>
          </a:xfrm>
        </p:spPr>
        <p:txBody>
          <a:bodyPr>
            <a:normAutofit/>
          </a:bodyPr>
          <a:lstStyle/>
          <a:p>
            <a:r>
              <a:rPr lang="en-US" sz="2400" b="1" smtClean="0">
                <a:latin typeface="Arial Black" panose="020B0A04020102020204" pitchFamily="34" charset="0"/>
              </a:rPr>
              <a:t>DIAGRAMA</a:t>
            </a:r>
            <a:endParaRPr lang="en-US" sz="2400" b="1" dirty="0">
              <a:latin typeface="Arial Black" panose="020B0A04020102020204" pitchFamily="34" charset="0"/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" y="1676400"/>
            <a:ext cx="8763001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15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Black" panose="020B0A04020102020204" pitchFamily="34" charset="0"/>
              </a:rPr>
              <a:t>TAREAS DE CONFIGURACION</a:t>
            </a:r>
            <a:endParaRPr lang="en-US" sz="2400" dirty="0">
              <a:latin typeface="Arial Black" panose="020B0A040201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124200"/>
          </a:xfrm>
        </p:spPr>
        <p:txBody>
          <a:bodyPr>
            <a:normAutofit fontScale="92500" lnSpcReduction="10000"/>
          </a:bodyPr>
          <a:lstStyle/>
          <a:p>
            <a:r>
              <a:rPr lang="es-HN" sz="2000" dirty="0" smtClean="0">
                <a:latin typeface="Arial Rounded MT Bold" panose="020F0704030504030204" pitchFamily="34" charset="0"/>
              </a:rPr>
              <a:t>Parte #1: Instalación del Servidor </a:t>
            </a:r>
            <a:r>
              <a:rPr lang="es-HN" sz="2000" dirty="0" err="1" smtClean="0">
                <a:latin typeface="Arial Rounded MT Bold" panose="020F0704030504030204" pitchFamily="34" charset="0"/>
              </a:rPr>
              <a:t>Zentyal</a:t>
            </a:r>
            <a:r>
              <a:rPr lang="es-HN" sz="2000" dirty="0" smtClean="0">
                <a:latin typeface="Arial Rounded MT Bold" panose="020F0704030504030204" pitchFamily="34" charset="0"/>
              </a:rPr>
              <a:t> con Particiones LVM.</a:t>
            </a:r>
          </a:p>
          <a:p>
            <a:r>
              <a:rPr lang="es-HN" sz="2000" dirty="0" smtClean="0">
                <a:latin typeface="Arial Rounded MT Bold" panose="020F0704030504030204" pitchFamily="34" charset="0"/>
              </a:rPr>
              <a:t>Parte #2: Configuración Iniciales DNS, Direcciones </a:t>
            </a:r>
            <a:r>
              <a:rPr lang="es-HN" sz="2000" dirty="0" err="1" smtClean="0">
                <a:latin typeface="Arial Rounded MT Bold" panose="020F0704030504030204" pitchFamily="34" charset="0"/>
              </a:rPr>
              <a:t>Ip</a:t>
            </a:r>
            <a:r>
              <a:rPr lang="es-HN" sz="2000" dirty="0" smtClean="0">
                <a:latin typeface="Arial Rounded MT Bold" panose="020F0704030504030204" pitchFamily="34" charset="0"/>
              </a:rPr>
              <a:t>, Interfaces WAN y LAN, Registros y Diagnósticos.</a:t>
            </a:r>
          </a:p>
          <a:p>
            <a:r>
              <a:rPr lang="es-HN" sz="2000" dirty="0" smtClean="0">
                <a:latin typeface="Arial Rounded MT Bold" panose="020F0704030504030204" pitchFamily="34" charset="0"/>
              </a:rPr>
              <a:t>Parte #3: Configuración de los Objetos, Servicios y Cortafuego.</a:t>
            </a:r>
          </a:p>
          <a:p>
            <a:r>
              <a:rPr lang="es-HN" sz="2000" dirty="0" smtClean="0">
                <a:latin typeface="Arial Rounded MT Bold" panose="020F0704030504030204" pitchFamily="34" charset="0"/>
              </a:rPr>
              <a:t>Parte #4: Configuración de DNS (Cache y Autoritario), NTP, DHCP, DNS Dinámico y Reservaciones de Direcciones </a:t>
            </a:r>
            <a:r>
              <a:rPr lang="es-HN" sz="2000" dirty="0" err="1" smtClean="0">
                <a:latin typeface="Arial Rounded MT Bold" panose="020F0704030504030204" pitchFamily="34" charset="0"/>
              </a:rPr>
              <a:t>Ip</a:t>
            </a:r>
            <a:r>
              <a:rPr lang="es-HN" sz="2000" dirty="0" smtClean="0">
                <a:latin typeface="Arial Rounded MT Bold" panose="020F0704030504030204" pitchFamily="34" charset="0"/>
              </a:rPr>
              <a:t>.</a:t>
            </a:r>
          </a:p>
          <a:p>
            <a:r>
              <a:rPr lang="es-HN" sz="2000" dirty="0" smtClean="0">
                <a:latin typeface="Arial Rounded MT Bold" panose="020F0704030504030204" pitchFamily="34" charset="0"/>
              </a:rPr>
              <a:t>Parte #5: Configuración de Controlador de Dominio y Compartir Archivos con SAMBA.</a:t>
            </a:r>
          </a:p>
          <a:p>
            <a:r>
              <a:rPr lang="es-HN" sz="2000" dirty="0" smtClean="0">
                <a:latin typeface="Arial Rounded MT Bold" panose="020F0704030504030204" pitchFamily="34" charset="0"/>
              </a:rPr>
              <a:t>Parte #6: Instalación del RSAT para la Gestión del GPO del Controlador </a:t>
            </a:r>
            <a:r>
              <a:rPr lang="es-HN" sz="2000" smtClean="0">
                <a:latin typeface="Arial Rounded MT Bold" panose="020F0704030504030204" pitchFamily="34" charset="0"/>
              </a:rPr>
              <a:t>de </a:t>
            </a:r>
            <a:r>
              <a:rPr lang="es-HN" sz="2000" smtClean="0">
                <a:latin typeface="Arial Rounded MT Bold" panose="020F0704030504030204" pitchFamily="34" charset="0"/>
              </a:rPr>
              <a:t>Dominio. </a:t>
            </a:r>
            <a:endParaRPr lang="es-HN" sz="2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02715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105</Words>
  <Application>Microsoft Office PowerPoint</Application>
  <PresentationFormat>Presentación en pantalla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DIAGRAMA</vt:lpstr>
      <vt:lpstr>TAREAS DE CONFIGURACION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INSTALAR Y CONFIGURAR ZENTYAL</dc:title>
  <dc:creator>Roberto Murillo</dc:creator>
  <cp:lastModifiedBy>Roberto Murillo</cp:lastModifiedBy>
  <cp:revision>15</cp:revision>
  <dcterms:created xsi:type="dcterms:W3CDTF">2020-05-14T05:38:10Z</dcterms:created>
  <dcterms:modified xsi:type="dcterms:W3CDTF">2020-07-10T07:59:52Z</dcterms:modified>
</cp:coreProperties>
</file>